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7" autoAdjust="0"/>
    <p:restoredTop sz="86447"/>
  </p:normalViewPr>
  <p:slideViewPr>
    <p:cSldViewPr snapToGrid="0" snapToObjects="1">
      <p:cViewPr>
        <p:scale>
          <a:sx n="158" d="100"/>
          <a:sy n="158" d="100"/>
        </p:scale>
        <p:origin x="76" y="19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endParaRPr lang="en-US" dirty="0"/>
          </a:p>
        </p:txBody>
      </p:sp>
      <p:sp>
        <p:nvSpPr>
          <p:cNvPr id="4" name="Slide Number Placeholder 3"/>
          <p:cNvSpPr>
            <a:spLocks noGrp="1"/>
          </p:cNvSpPr>
          <p:nvPr>
            <p:ph type="sldNum" sz="quarter" idx="10"/>
          </p:nvPr>
        </p:nvSpPr>
        <p:spPr/>
        <p:txBody>
          <a:bodyPr/>
          <a:lstStyle/>
          <a:p>
            <a:pPr/>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75ukmV"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pPr/>
            <a:r>
              <a:rPr lang="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de" sz="1600" dirty="0">
                <a:latin typeface="Century Gothic" panose="020B0502020202020204" pitchFamily="34" charset="0"/>
              </a:rPr>
              <a:t>Geben Sie Projektvorgänge in den Diagrammbereich ein. </a:t>
            </a:r>
          </a:p>
          <a:p>
            <a:pPr/>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de" sz="1600" dirty="0">
                <a:latin typeface="Century Gothic" panose="020B0502020202020204" pitchFamily="34" charset="0"/>
              </a:rPr>
              <a:t>Geben Sie Label Owners in den Schlüssel unter dem Diagramm ein. </a:t>
            </a:r>
          </a:p>
          <a:p>
            <a:pPr/>
            <a:endParaRPr lang="en-US" sz="1600" dirty="0">
              <a:latin typeface="Century Gothic" panose="020B0502020202020204" pitchFamily="34" charset="0"/>
            </a:endParaRPr>
          </a:p>
          <a:p>
            <a:pPr>
              <a:spcAft>
                <a:spcPts val="600"/>
              </a:spcAft>
            </a:pPr>
            <a:r>
              <a:rPr lang="de" sz="1600" dirty="0">
                <a:latin typeface="Century Gothic" panose="020B0502020202020204" pitchFamily="34" charset="0"/>
              </a:rPr>
              <a:t>Passen Sie Balken an, um die Zeitdauer pro Aufgabe darzustellen.  Fügen Sie In jedem Balken oder im Diagrammbereich Start- und Enddaten, Fälligkeitsdaten, Meilensteindaten oder zusätzliche Vorgangsinformationen hinzu.</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a:r>
              <a:rPr lang="de" sz="2400" b="1" dirty="0">
                <a:solidFill>
                  <a:schemeClr val="tx1">
                    <a:lumMod val="65000"/>
                    <a:lumOff val="35000"/>
                  </a:schemeClr>
                </a:solidFill>
                <a:latin typeface="Century Gothic" panose="020B0502020202020204" pitchFamily="34" charset="0"/>
              </a:rPr>
              <a:t>EINFACHE GANTT-DIAGRAMMVORLAGE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EINFACHE GANTT-DIAGRAMMVORLAGE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de" sz="900" dirty="0">
                          <a:solidFill>
                            <a:schemeClr val="tx1"/>
                          </a:solidFill>
                          <a:latin typeface="Century Gothic" panose="020B0502020202020204" pitchFamily="34" charset="0"/>
                        </a:rPr>
                        <a:t>AUFGABEN</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de" sz="1200" b="0" dirty="0">
                          <a:solidFill>
                            <a:schemeClr val="tx1"/>
                          </a:solidFill>
                          <a:latin typeface="Century Gothic" panose="020B0502020202020204" pitchFamily="34" charset="0"/>
                        </a:rPr>
                        <a:t>MONAT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200" b="0" dirty="0">
                          <a:solidFill>
                            <a:schemeClr val="tx1"/>
                          </a:solidFill>
                          <a:latin typeface="Century Gothic" panose="020B0502020202020204" pitchFamily="34" charset="0"/>
                        </a:rPr>
                        <a:t>MONAT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200" b="0" dirty="0">
                          <a:solidFill>
                            <a:schemeClr val="tx1"/>
                          </a:solidFill>
                          <a:latin typeface="Century Gothic" panose="020B0502020202020204" pitchFamily="34" charset="0"/>
                        </a:rPr>
                        <a:t>MONAT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200" b="0" dirty="0">
                          <a:solidFill>
                            <a:schemeClr val="tx1"/>
                          </a:solidFill>
                          <a:latin typeface="Century Gothic" panose="020B0502020202020204" pitchFamily="34" charset="0"/>
                        </a:rPr>
                        <a:t>MONAT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de" sz="1200" b="0" dirty="0">
                          <a:solidFill>
                            <a:schemeClr val="tx1"/>
                          </a:solidFill>
                          <a:latin typeface="Century Gothic" panose="020B0502020202020204" pitchFamily="34" charset="0"/>
                        </a:rPr>
                        <a:t>MONAT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 sz="1200" b="0" dirty="0">
                          <a:solidFill>
                            <a:schemeClr val="tx1"/>
                          </a:solidFill>
                          <a:latin typeface="Century Gothic" panose="020B0502020202020204" pitchFamily="34" charset="0"/>
                        </a:rPr>
                        <a:t>MONAT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de" sz="1000" b="0" dirty="0">
                          <a:solidFill>
                            <a:schemeClr val="tx1"/>
                          </a:solidFill>
                          <a:latin typeface="Century Gothic" panose="020B0502020202020204" pitchFamily="34" charset="0"/>
                        </a:rPr>
                        <a:t>Aufgabe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 sz="1000" b="0" dirty="0">
                          <a:solidFill>
                            <a:schemeClr val="tx1"/>
                          </a:solidFill>
                          <a:latin typeface="Century Gothic" panose="020B0502020202020204" pitchFamily="34" charset="0"/>
                        </a:rPr>
                        <a:t>Aufgabe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Aufgabe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Meilenstein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Muss überprüft werden</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 sz="1000" dirty="0">
                <a:solidFill>
                  <a:schemeClr val="tx1"/>
                </a:solidFill>
                <a:latin typeface="Century Gothic" panose="020B0502020202020204" pitchFamily="34" charset="0"/>
              </a:rPr>
              <a:t>Fällig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a:r>
              <a:rPr lang="de" sz="1000" dirty="0">
                <a:latin typeface="Century Gothic" panose="020B0502020202020204" pitchFamily="34" charset="0"/>
              </a:rPr>
              <a:t>Aufgabenbesitzer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a:r>
              <a:rPr lang="de" sz="1000" dirty="0">
                <a:latin typeface="Century Gothic" panose="020B0502020202020204" pitchFamily="34" charset="0"/>
              </a:rPr>
              <a:t>Aufgabenbesitzer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r>
                <a:rPr lang="de" sz="800" dirty="0">
                  <a:solidFill>
                    <a:schemeClr val="tx1"/>
                  </a:solidFill>
                  <a:latin typeface="Century Gothic" panose="020B0502020202020204" pitchFamily="34" charset="0"/>
                </a:rPr>
                <a:t>HEUTE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de" sz="1000" dirty="0">
                <a:solidFill>
                  <a:schemeClr val="tx1"/>
                </a:solidFill>
                <a:latin typeface="Century Gothic" panose="020B0502020202020204" pitchFamily="34" charset="0"/>
              </a:rPr>
              <a:t>Meilenstein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thm15="http://schemas.microsoft.com/office/thememl/2012/main"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Office PowerPoint</Application>
  <PresentationFormat>Широкоэкранный</PresentationFormat>
  <Paragraphs>49</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oreProperties xmlns:dc="http://purl.org/dc/elements/1.1/" xmlns:dcterms="http://purl.org/dc/terms/" xmlns:xsi="http://www.w3.org/2001/XMLSchema-instance" xmlns="http://schemas.openxmlformats.org/package/2006/metadata/core-properties">
  <dc:title>Презентация PowerPoint</dc:title>
  <dc:creator>Alexandra Ragazhinskaya</dc:creator>
  <lastModifiedBy>Alexandra Ragazhinskaya</lastModifiedBy>
  <revision>1</revision>
  <lastPrinted>2020-08-31T22:23:58.0000000Z</lastPrinted>
  <dcterms:created xsi:type="dcterms:W3CDTF">2020-10-14T18:26:18.0000000Z</dcterms:created>
  <dcterms:modified xsi:type="dcterms:W3CDTF">2020-10-14T18:26:49.0000000Z</dcterms:modified>
</coreProperties>
</file>