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9" autoAdjust="0"/>
    <p:restoredTop sz="86447"/>
  </p:normalViewPr>
  <p:slideViewPr>
    <p:cSldViewPr snapToGrid="0" snapToObjects="1">
      <p:cViewPr>
        <p:scale>
          <a:sx n="162" d="100"/>
          <a:sy n="162" d="100"/>
        </p:scale>
        <p:origin x="76" y="10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3</a:t>
            </a:fld>
            <a:endParaRPr lang="en-US" dirty="0"/>
          </a:p>
        </p:txBody>
      </p:sp>
    </p:spTree>
    <p:extLst>
      <p:ext uri="{BB962C8B-B14F-4D97-AF65-F5344CB8AC3E}">
        <p14:creationId xmlns:p14="http://schemas.microsoft.com/office/powerpoint/2010/main" val="3951169055"/>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nS8Ks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pPr/>
            <a:r>
              <a:rPr lang="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de" sz="1600" dirty="0">
                <a:latin typeface="Century Gothic" panose="020B0502020202020204" pitchFamily="34" charset="0"/>
              </a:rPr>
              <a:t>Geben Sie im Diagrammbereich Projekttitel, Vorgänge und % der abgeschlossenen Aufgabe ein. </a:t>
            </a:r>
          </a:p>
          <a:p>
            <a:pPr/>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de" sz="1600" dirty="0">
                <a:latin typeface="Century Gothic" panose="020B0502020202020204" pitchFamily="34" charset="0"/>
              </a:rPr>
              <a:t>Beschriften Sie Besitzer im Schlüssel unter dem Diagramm. </a:t>
            </a:r>
          </a:p>
          <a:p>
            <a:pPr/>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Passen Sie die Balken an, um die Zeitdauer pro Aufgabe über einen Zeitraum von 3 Monaten darzustellen.  Fügen Sie in jeder Leiste Start- und Enddaten, Meilensteindaten oder zusätzliche Vorgangsinformationen hinzu.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a:r>
              <a:rPr lang="de" sz="2400" b="1" dirty="0">
                <a:solidFill>
                  <a:schemeClr val="tx1">
                    <a:lumMod val="65000"/>
                    <a:lumOff val="35000"/>
                  </a:schemeClr>
                </a:solidFill>
                <a:latin typeface="Century Gothic" panose="020B0502020202020204" pitchFamily="34" charset="0"/>
              </a:rPr>
              <a:t>3-MONATS-GANTT-DIAGRAMMVORLAGE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3-MONATS-GANTT-DIAGRAMMVORLAGE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34932062"/>
              </p:ext>
            </p:extLst>
          </p:nvPr>
        </p:nvGraphicFramePr>
        <p:xfrm>
          <a:off x="327121" y="425489"/>
          <a:ext cx="11420121"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797032">
                  <a:extLst>
                    <a:ext uri="{9D8B030D-6E8A-4147-A177-3AD203B41FA5}">
                      <a16:colId xmlns:a16="http://schemas.microsoft.com/office/drawing/2014/main" val="187052363"/>
                    </a:ext>
                  </a:extLst>
                </a:gridCol>
                <a:gridCol w="2430870">
                  <a:extLst>
                    <a:ext uri="{9D8B030D-6E8A-4147-A177-3AD203B41FA5}">
                      <a16:colId xmlns:a16="http://schemas.microsoft.com/office/drawing/2014/main" val="745651107"/>
                    </a:ext>
                  </a:extLst>
                </a:gridCol>
                <a:gridCol w="2430870">
                  <a:extLst>
                    <a:ext uri="{9D8B030D-6E8A-4147-A177-3AD203B41FA5}">
                      <a16:colId xmlns:a16="http://schemas.microsoft.com/office/drawing/2014/main" val="3839570682"/>
                    </a:ext>
                  </a:extLst>
                </a:gridCol>
                <a:gridCol w="2430870">
                  <a:extLst>
                    <a:ext uri="{9D8B030D-6E8A-4147-A177-3AD203B41FA5}">
                      <a16:colId xmlns:a16="http://schemas.microsoft.com/office/drawing/2014/main" val="3893106002"/>
                    </a:ext>
                  </a:extLst>
                </a:gridCol>
              </a:tblGrid>
              <a:tr h="335256">
                <a:tc>
                  <a:txBody>
                    <a:bodyPr/>
                    <a:lstStyle/>
                    <a:p>
                      <a:pPr>
                        <a:lnSpc>
                          <a:spcPct val="100000"/>
                        </a:lnSpc>
                      </a:pPr>
                      <a:r>
                        <a:rPr lang="de" sz="800" dirty="0">
                          <a:solidFill>
                            <a:schemeClr val="tx1"/>
                          </a:solidFill>
                          <a:latin typeface="Century Gothic" panose="020B0502020202020204" pitchFamily="34" charset="0"/>
                        </a:rPr>
                        <a:t>PROJEKTE + 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de" sz="800" dirty="0">
                          <a:solidFill>
                            <a:schemeClr val="tx1"/>
                          </a:solidFill>
                          <a:latin typeface="Century Gothic" panose="020B0502020202020204" pitchFamily="34" charset="0"/>
                        </a:rPr>
                        <a:t>% der ABGESCHLOSSENEN AUFGABE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de" sz="1000" b="1" dirty="0">
                          <a:solidFill>
                            <a:schemeClr val="tx1"/>
                          </a:solidFill>
                          <a:latin typeface="Century Gothic" panose="020B0502020202020204" pitchFamily="34" charset="0"/>
                        </a:rPr>
                        <a:t>PROJEKT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de" sz="1000" b="1" dirty="0">
                          <a:solidFill>
                            <a:schemeClr val="tx1"/>
                          </a:solidFill>
                          <a:latin typeface="Century Gothic" panose="020B0502020202020204" pitchFamily="34" charset="0"/>
                        </a:rPr>
                        <a:t>63%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r h="325122">
                <a:tc>
                  <a:txBody>
                    <a:bodyPr/>
                    <a:lstStyle/>
                    <a:p>
                      <a:pPr>
                        <a:lnSpc>
                          <a:spcPct val="100000"/>
                        </a:lnSpc>
                      </a:pPr>
                      <a:r>
                        <a:rPr lang="de" sz="1000" dirty="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100%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325122">
                <a:tc>
                  <a:txBody>
                    <a:bodyPr/>
                    <a:lstStyle/>
                    <a:p>
                      <a:pPr>
                        <a:lnSpc>
                          <a:spcPct val="100000"/>
                        </a:lnSpc>
                      </a:pPr>
                      <a:r>
                        <a:rPr lang="de" sz="1000" dirty="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25122">
                <a:tc>
                  <a:txBody>
                    <a:bodyPr/>
                    <a:lstStyle/>
                    <a:p>
                      <a:pPr>
                        <a:lnSpc>
                          <a:spcPct val="100000"/>
                        </a:lnSpc>
                      </a:pPr>
                      <a:r>
                        <a:rPr lang="de" sz="1000" dirty="0">
                          <a:solidFill>
                            <a:schemeClr val="tx1"/>
                          </a:solidFill>
                          <a:latin typeface="Century Gothic" panose="020B0502020202020204" pitchFamily="34" charset="0"/>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25122">
                <a:tc>
                  <a:txBody>
                    <a:bodyPr/>
                    <a:lstStyle/>
                    <a:p>
                      <a:pPr>
                        <a:lnSpc>
                          <a:spcPct val="100000"/>
                        </a:lnSpc>
                      </a:pPr>
                      <a:r>
                        <a:rPr lang="de" sz="1000" dirty="0">
                          <a:solidFill>
                            <a:schemeClr val="tx1"/>
                          </a:solidFill>
                          <a:latin typeface="Century Gothic" panose="020B0502020202020204" pitchFamily="34" charset="0"/>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de" sz="1000" b="1" dirty="0">
                          <a:solidFill>
                            <a:schemeClr val="tx1"/>
                          </a:solidFill>
                          <a:latin typeface="Century Gothic" panose="020B0502020202020204" pitchFamily="34" charset="0"/>
                        </a:rPr>
                        <a:t>PROJEKT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de" sz="1000" b="1" dirty="0">
                          <a:solidFill>
                            <a:schemeClr val="tx1"/>
                          </a:solidFill>
                          <a:latin typeface="Century Gothic" panose="020B0502020202020204" pitchFamily="34" charset="0"/>
                        </a:rPr>
                        <a:t>44%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1561401"/>
                  </a:ext>
                </a:extLst>
              </a:tr>
              <a:tr h="325122">
                <a:tc>
                  <a:txBody>
                    <a:bodyPr/>
                    <a:lstStyle/>
                    <a:p>
                      <a:pPr>
                        <a:lnSpc>
                          <a:spcPct val="100000"/>
                        </a:lnSpc>
                      </a:pPr>
                      <a:r>
                        <a:rPr lang="de" sz="1000" dirty="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100%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325122">
                <a:tc>
                  <a:txBody>
                    <a:bodyPr/>
                    <a:lstStyle/>
                    <a:p>
                      <a:pPr>
                        <a:lnSpc>
                          <a:spcPct val="100000"/>
                        </a:lnSpc>
                      </a:pPr>
                      <a:r>
                        <a:rPr lang="de" sz="1000" dirty="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50%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25122">
                <a:tc>
                  <a:txBody>
                    <a:bodyPr/>
                    <a:lstStyle/>
                    <a:p>
                      <a:pPr>
                        <a:lnSpc>
                          <a:spcPct val="100000"/>
                        </a:lnSpc>
                      </a:pPr>
                      <a:r>
                        <a:rPr lang="de" sz="1000" dirty="0">
                          <a:solidFill>
                            <a:schemeClr val="tx1"/>
                          </a:solidFill>
                          <a:latin typeface="Century Gothic" panose="020B0502020202020204" pitchFamily="34" charset="0"/>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325122">
                <a:tc>
                  <a:txBody>
                    <a:bodyPr/>
                    <a:lstStyle/>
                    <a:p>
                      <a:pPr>
                        <a:lnSpc>
                          <a:spcPct val="100000"/>
                        </a:lnSpc>
                      </a:pPr>
                      <a:r>
                        <a:rPr lang="de" sz="1000" dirty="0">
                          <a:solidFill>
                            <a:schemeClr val="tx1"/>
                          </a:solidFill>
                          <a:latin typeface="Century Gothic" panose="020B0502020202020204" pitchFamily="34" charset="0"/>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de" sz="1000" b="1" dirty="0">
                          <a:solidFill>
                            <a:schemeClr val="tx1"/>
                          </a:solidFill>
                          <a:latin typeface="Century Gothic" panose="020B0502020202020204" pitchFamily="34" charset="0"/>
                        </a:rPr>
                        <a:t>PROJEKT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de" sz="1000" b="1" dirty="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73712439"/>
                  </a:ext>
                </a:extLst>
              </a:tr>
              <a:tr h="325122">
                <a:tc>
                  <a:txBody>
                    <a:bodyPr/>
                    <a:lstStyle/>
                    <a:p>
                      <a:pPr>
                        <a:lnSpc>
                          <a:spcPct val="100000"/>
                        </a:lnSpc>
                      </a:pPr>
                      <a:r>
                        <a:rPr lang="de" sz="1000" dirty="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7232956"/>
                  </a:ext>
                </a:extLst>
              </a:tr>
              <a:tr h="325122">
                <a:tc>
                  <a:txBody>
                    <a:bodyPr/>
                    <a:lstStyle/>
                    <a:p>
                      <a:pPr>
                        <a:lnSpc>
                          <a:spcPct val="100000"/>
                        </a:lnSpc>
                      </a:pPr>
                      <a:r>
                        <a:rPr lang="de" sz="1000" dirty="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870967119"/>
                  </a:ext>
                </a:extLst>
              </a:tr>
              <a:tr h="325122">
                <a:tc>
                  <a:txBody>
                    <a:bodyPr/>
                    <a:lstStyle/>
                    <a:p>
                      <a:pPr>
                        <a:lnSpc>
                          <a:spcPct val="100000"/>
                        </a:lnSpc>
                      </a:pPr>
                      <a:r>
                        <a:rPr lang="de" sz="1000" dirty="0">
                          <a:solidFill>
                            <a:schemeClr val="tx1"/>
                          </a:solidFill>
                          <a:latin typeface="Century Gothic" panose="020B0502020202020204" pitchFamily="34" charset="0"/>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de" sz="1000" dirty="0">
                          <a:solidFill>
                            <a:schemeClr val="tx1"/>
                          </a:solidFill>
                          <a:latin typeface="Century Gothic" panose="020B0502020202020204" pitchFamily="34" charset="0"/>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533735" y="808878"/>
            <a:ext cx="1753154"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4533735" y="1134486"/>
            <a:ext cx="710069"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49092" y="1449720"/>
            <a:ext cx="955015"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Meilenstein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Muss überprüft werden</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a:r>
              <a:rPr lang="de" sz="1000" dirty="0">
                <a:latin typeface="Century Gothic" panose="020B0502020202020204" pitchFamily="34" charset="0"/>
              </a:rPr>
              <a:t>Aufgabenbesitzer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r>
                <a:rPr lang="de" sz="800" dirty="0">
                  <a:solidFill>
                    <a:schemeClr val="tx1"/>
                  </a:solidFill>
                  <a:latin typeface="Century Gothic" panose="020B0502020202020204" pitchFamily="34" charset="0"/>
                </a:rPr>
                <a:t>HEUTE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36723312"/>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3-MONATS-GANTT-DIAGRAMMVORLAGE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585092946"/>
              </p:ext>
            </p:extLst>
          </p:nvPr>
        </p:nvGraphicFramePr>
        <p:xfrm>
          <a:off x="327121" y="425489"/>
          <a:ext cx="11420121"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797032">
                  <a:extLst>
                    <a:ext uri="{9D8B030D-6E8A-4147-A177-3AD203B41FA5}">
                      <a16:colId xmlns:a16="http://schemas.microsoft.com/office/drawing/2014/main" val="187052363"/>
                    </a:ext>
                  </a:extLst>
                </a:gridCol>
                <a:gridCol w="2430870">
                  <a:extLst>
                    <a:ext uri="{9D8B030D-6E8A-4147-A177-3AD203B41FA5}">
                      <a16:colId xmlns:a16="http://schemas.microsoft.com/office/drawing/2014/main" val="745651107"/>
                    </a:ext>
                  </a:extLst>
                </a:gridCol>
                <a:gridCol w="2430870">
                  <a:extLst>
                    <a:ext uri="{9D8B030D-6E8A-4147-A177-3AD203B41FA5}">
                      <a16:colId xmlns:a16="http://schemas.microsoft.com/office/drawing/2014/main" val="3839570682"/>
                    </a:ext>
                  </a:extLst>
                </a:gridCol>
                <a:gridCol w="2430870">
                  <a:extLst>
                    <a:ext uri="{9D8B030D-6E8A-4147-A177-3AD203B41FA5}">
                      <a16:colId xmlns:a16="http://schemas.microsoft.com/office/drawing/2014/main" val="3893106002"/>
                    </a:ext>
                  </a:extLst>
                </a:gridCol>
              </a:tblGrid>
              <a:tr h="335256">
                <a:tc>
                  <a:txBody>
                    <a:bodyPr/>
                    <a:lstStyle/>
                    <a:p>
                      <a:pPr>
                        <a:lnSpc>
                          <a:spcPct val="100000"/>
                        </a:lnSpc>
                      </a:pPr>
                      <a:r>
                        <a:rPr lang="de" sz="800" dirty="0">
                          <a:solidFill>
                            <a:schemeClr val="tx1"/>
                          </a:solidFill>
                          <a:latin typeface="Century Gothic" panose="020B0502020202020204" pitchFamily="34" charset="0"/>
                        </a:rPr>
                        <a:t>PROJEKTE + 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de" sz="800" dirty="0">
                          <a:solidFill>
                            <a:schemeClr val="tx1"/>
                          </a:solidFill>
                          <a:latin typeface="Century Gothic" panose="020B0502020202020204" pitchFamily="34" charset="0"/>
                        </a:rPr>
                        <a:t>% der ABGESCHLOSSENEN AUFGABE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de" sz="1000" b="1" dirty="0">
                          <a:solidFill>
                            <a:schemeClr val="tx1"/>
                          </a:solidFill>
                          <a:latin typeface="Century Gothic" panose="020B0502020202020204" pitchFamily="34" charset="0"/>
                        </a:rPr>
                        <a:t>PROJEKT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de"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r h="325122">
                <a:tc>
                  <a:txBody>
                    <a:bodyPr/>
                    <a:lstStyle/>
                    <a:p>
                      <a:pPr>
                        <a:lnSpc>
                          <a:spcPct val="100000"/>
                        </a:lnSpc>
                      </a:pPr>
                      <a:r>
                        <a:rPr lang="de" sz="1000" dirty="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325122">
                <a:tc>
                  <a:txBody>
                    <a:bodyPr/>
                    <a:lstStyle/>
                    <a:p>
                      <a:pPr>
                        <a:lnSpc>
                          <a:spcPct val="100000"/>
                        </a:lnSpc>
                      </a:pPr>
                      <a:r>
                        <a:rPr lang="de" sz="1000" dirty="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25122">
                <a:tc>
                  <a:txBody>
                    <a:bodyPr/>
                    <a:lstStyle/>
                    <a:p>
                      <a:pPr>
                        <a:lnSpc>
                          <a:spcPct val="100000"/>
                        </a:lnSpc>
                      </a:pPr>
                      <a:r>
                        <a:rPr lang="de" sz="1000" dirty="0">
                          <a:solidFill>
                            <a:schemeClr val="tx1"/>
                          </a:solidFill>
                          <a:latin typeface="Century Gothic" panose="020B0502020202020204" pitchFamily="34" charset="0"/>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25122">
                <a:tc>
                  <a:txBody>
                    <a:bodyPr/>
                    <a:lstStyle/>
                    <a:p>
                      <a:pPr>
                        <a:lnSpc>
                          <a:spcPct val="100000"/>
                        </a:lnSpc>
                      </a:pPr>
                      <a:r>
                        <a:rPr lang="de" sz="1000" dirty="0">
                          <a:solidFill>
                            <a:schemeClr val="tx1"/>
                          </a:solidFill>
                          <a:latin typeface="Century Gothic" panose="020B0502020202020204" pitchFamily="34" charset="0"/>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de" sz="1000" b="1" dirty="0">
                          <a:solidFill>
                            <a:schemeClr val="tx1"/>
                          </a:solidFill>
                          <a:latin typeface="Century Gothic" panose="020B0502020202020204" pitchFamily="34" charset="0"/>
                        </a:rPr>
                        <a:t>PROJEKT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de"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1561401"/>
                  </a:ext>
                </a:extLst>
              </a:tr>
              <a:tr h="325122">
                <a:tc>
                  <a:txBody>
                    <a:bodyPr/>
                    <a:lstStyle/>
                    <a:p>
                      <a:pPr>
                        <a:lnSpc>
                          <a:spcPct val="100000"/>
                        </a:lnSpc>
                      </a:pPr>
                      <a:r>
                        <a:rPr lang="de" sz="1000" dirty="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325122">
                <a:tc>
                  <a:txBody>
                    <a:bodyPr/>
                    <a:lstStyle/>
                    <a:p>
                      <a:pPr>
                        <a:lnSpc>
                          <a:spcPct val="100000"/>
                        </a:lnSpc>
                      </a:pPr>
                      <a:r>
                        <a:rPr lang="de" sz="1000" dirty="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25122">
                <a:tc>
                  <a:txBody>
                    <a:bodyPr/>
                    <a:lstStyle/>
                    <a:p>
                      <a:pPr>
                        <a:lnSpc>
                          <a:spcPct val="100000"/>
                        </a:lnSpc>
                      </a:pPr>
                      <a:r>
                        <a:rPr lang="de" sz="1000" dirty="0">
                          <a:solidFill>
                            <a:schemeClr val="tx1"/>
                          </a:solidFill>
                          <a:latin typeface="Century Gothic" panose="020B0502020202020204" pitchFamily="34" charset="0"/>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325122">
                <a:tc>
                  <a:txBody>
                    <a:bodyPr/>
                    <a:lstStyle/>
                    <a:p>
                      <a:pPr>
                        <a:lnSpc>
                          <a:spcPct val="100000"/>
                        </a:lnSpc>
                      </a:pPr>
                      <a:r>
                        <a:rPr lang="de" sz="1000" dirty="0">
                          <a:solidFill>
                            <a:schemeClr val="tx1"/>
                          </a:solidFill>
                          <a:latin typeface="Century Gothic" panose="020B0502020202020204" pitchFamily="34" charset="0"/>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de" sz="1000" b="1" dirty="0">
                          <a:solidFill>
                            <a:schemeClr val="tx1"/>
                          </a:solidFill>
                          <a:latin typeface="Century Gothic" panose="020B0502020202020204" pitchFamily="34" charset="0"/>
                        </a:rPr>
                        <a:t>PROJEKT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de" sz="1000" b="1"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73712439"/>
                  </a:ext>
                </a:extLst>
              </a:tr>
              <a:tr h="325122">
                <a:tc>
                  <a:txBody>
                    <a:bodyPr/>
                    <a:lstStyle/>
                    <a:p>
                      <a:pPr>
                        <a:lnSpc>
                          <a:spcPct val="100000"/>
                        </a:lnSpc>
                      </a:pPr>
                      <a:r>
                        <a:rPr lang="de" sz="1000" dirty="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7232956"/>
                  </a:ext>
                </a:extLst>
              </a:tr>
              <a:tr h="325122">
                <a:tc>
                  <a:txBody>
                    <a:bodyPr/>
                    <a:lstStyle/>
                    <a:p>
                      <a:pPr>
                        <a:lnSpc>
                          <a:spcPct val="100000"/>
                        </a:lnSpc>
                      </a:pPr>
                      <a:r>
                        <a:rPr lang="de" sz="1000" dirty="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870967119"/>
                  </a:ext>
                </a:extLst>
              </a:tr>
              <a:tr h="325122">
                <a:tc>
                  <a:txBody>
                    <a:bodyPr/>
                    <a:lstStyle/>
                    <a:p>
                      <a:pPr>
                        <a:lnSpc>
                          <a:spcPct val="100000"/>
                        </a:lnSpc>
                      </a:pPr>
                      <a:r>
                        <a:rPr lang="de" sz="1000" dirty="0">
                          <a:solidFill>
                            <a:schemeClr val="tx1"/>
                          </a:solidFill>
                          <a:latin typeface="Century Gothic" panose="020B0502020202020204" pitchFamily="34" charset="0"/>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de" sz="1000" dirty="0">
                          <a:solidFill>
                            <a:schemeClr val="tx1"/>
                          </a:solidFill>
                          <a:latin typeface="Century Gothic" panose="020B0502020202020204" pitchFamily="34" charset="0"/>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de" sz="1000" dirty="0">
                          <a:solidFill>
                            <a:schemeClr val="tx1"/>
                          </a:solidFill>
                          <a:latin typeface="Century Gothic" panose="020B0502020202020204" pitchFamily="34" charset="0"/>
                        </a:rPr>
                        <a:t>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533735" y="808878"/>
            <a:ext cx="182880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4533734" y="1134486"/>
            <a:ext cx="914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533735" y="1449720"/>
            <a:ext cx="91440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533734" y="1782364"/>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533735" y="2097598"/>
            <a:ext cx="9144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533735" y="2434121"/>
            <a:ext cx="182880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533735" y="2764608"/>
            <a:ext cx="91440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533735" y="3090296"/>
            <a:ext cx="91440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4533735" y="3401302"/>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4533735" y="3739007"/>
            <a:ext cx="9144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4533735" y="4054241"/>
            <a:ext cx="182880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4533734" y="4386885"/>
            <a:ext cx="91440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4533735" y="4702119"/>
            <a:ext cx="91440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0" name="Rectangle 59">
            <a:extLst>
              <a:ext uri="{FF2B5EF4-FFF2-40B4-BE49-F238E27FC236}">
                <a16:creationId xmlns:a16="http://schemas.microsoft.com/office/drawing/2014/main" id="{B8A9222A-8FD5-5048-8CE9-35F0231BABFF}"/>
              </a:ext>
            </a:extLst>
          </p:cNvPr>
          <p:cNvSpPr/>
          <p:nvPr/>
        </p:nvSpPr>
        <p:spPr>
          <a:xfrm>
            <a:off x="4533735" y="5038642"/>
            <a:ext cx="91440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1" name="Rectangle 60">
            <a:extLst>
              <a:ext uri="{FF2B5EF4-FFF2-40B4-BE49-F238E27FC236}">
                <a16:creationId xmlns:a16="http://schemas.microsoft.com/office/drawing/2014/main" id="{2B239910-7A02-344C-BA66-D272DE5F5D13}"/>
              </a:ext>
            </a:extLst>
          </p:cNvPr>
          <p:cNvSpPr/>
          <p:nvPr/>
        </p:nvSpPr>
        <p:spPr>
          <a:xfrm>
            <a:off x="4533734" y="5369129"/>
            <a:ext cx="91440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a:r>
              <a:rPr lang="de" sz="1000" dirty="0">
                <a:latin typeface="Century Gothic" panose="020B0502020202020204" pitchFamily="34" charset="0"/>
              </a:rPr>
              <a:t>Aufgabenbesitzer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5828024"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6648502"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r>
                <a:rPr lang="de" sz="800" dirty="0">
                  <a:solidFill>
                    <a:schemeClr val="tx1"/>
                  </a:solidFill>
                  <a:latin typeface="Century Gothic" panose="020B0502020202020204" pitchFamily="34" charset="0"/>
                </a:rPr>
                <a:t>HEUTE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58855276"/>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thm15="http://schemas.microsoft.com/office/thememl/2012/main"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774C832-6255-4D3D-B8AA-A923C8CC64C3}" vid="{F203B85D-E17A-4767-9E58-6014332023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IC-3-Month-Gantt-Chart-Template_PowerPoint - SR edits</Template>
  <TotalTime>0</TotalTime>
  <Words>423</Words>
  <Application>Microsoft Office PowerPoint</Application>
  <PresentationFormat>Широкоэкранный</PresentationFormat>
  <Paragraphs>117</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oreProperties xmlns:dc="http://purl.org/dc/elements/1.1/" xmlns:dcterms="http://purl.org/dc/terms/" xmlns:xsi="http://www.w3.org/2001/XMLSchema-instance" xmlns="http://schemas.openxmlformats.org/package/2006/metadata/core-properties">
  <dc:title>Презентация PowerPoint</dc:title>
  <dc:creator>Alexandra Ragazhinskaya</dc:creator>
  <lastModifiedBy>Alexandra Ragazhinskaya</lastModifiedBy>
  <revision>1</revision>
  <lastPrinted>2020-08-31T22:23:58.0000000Z</lastPrinted>
  <dcterms:created xsi:type="dcterms:W3CDTF">2020-10-14T18:08:53.0000000Z</dcterms:created>
  <dcterms:modified xsi:type="dcterms:W3CDTF">2020-10-14T18:09:40.0000000Z</dcterms:modified>
</coreProperties>
</file>