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12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136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"/>
              <a:t>Образец текста</a:t>
            </a:r>
          </a:p>
          <a:p>
            <a:pPr lvl="1"/>
            <a:r>
              <a:rPr lang="de"/>
              <a:t>Второй уровень</a:t>
            </a:r>
          </a:p>
          <a:p>
            <a:pPr lvl="2"/>
            <a:r>
              <a:rPr lang="de"/>
              <a:t>Третий уровень</a:t>
            </a:r>
          </a:p>
          <a:p>
            <a:pPr lvl="3"/>
            <a:r>
              <a:rPr lang="de"/>
              <a:t>Четвертый уровень</a:t>
            </a:r>
          </a:p>
          <a:p>
            <a:pPr lvl="4"/>
            <a:r>
              <a:rPr lang="de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e.smartsheet.com/try-it?trp=47066&amp;utm_language=DE&amp;utm_source=integrated+content&amp;utm_campaign=/free-blank-timeline-templates&amp;utm_medium=ic+blank+event+planning+timeline+47066+de&amp;lpa=ic+blank+event+planning+timeline+47066+de+de&amp;lx=jazGWVt6qlFVesJIxmZmqABAgeTPLDIL8TQRu558b7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" sz="1400" dirty="0">
                <a:latin typeface="Arial Narrow" charset="0"/>
                <a:ea typeface="Arial Narrow" charset="0"/>
                <a:cs typeface="Arial Narrow" charset="0"/>
              </a:rPr>
              <a:t>Aufgabe 1: 00/00 • 0 TAGE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" sz="1400" dirty="0">
                <a:latin typeface="Arial Narrow" charset="0"/>
                <a:ea typeface="Arial Narrow" charset="0"/>
                <a:cs typeface="Arial Narrow" charset="0"/>
              </a:rPr>
              <a:t>Aufgabe 2: 00/00 • 0 TAGE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" sz="1400" dirty="0">
                <a:latin typeface="Arial Narrow" charset="0"/>
                <a:ea typeface="Arial Narrow" charset="0"/>
                <a:cs typeface="Arial Narrow" charset="0"/>
              </a:rPr>
              <a:t>Aufgabe 3: 00/00 • 0 TAGE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" sz="1400" dirty="0">
                <a:latin typeface="Arial Narrow" charset="0"/>
                <a:ea typeface="Arial Narrow" charset="0"/>
                <a:cs typeface="Arial Narrow" charset="0"/>
              </a:rPr>
              <a:t>Aufgabe 4: 00/00 • 0 TAGE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" sz="1400" dirty="0">
                <a:latin typeface="Arial Narrow" charset="0"/>
                <a:ea typeface="Arial Narrow" charset="0"/>
                <a:cs typeface="Arial Narrow" charset="0"/>
              </a:rPr>
              <a:t>Aufgabe 5: 00/00 • 0 TAGE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" sz="1400" dirty="0">
                <a:latin typeface="Arial Narrow" charset="0"/>
                <a:ea typeface="Arial Narrow" charset="0"/>
                <a:cs typeface="Arial Narrow" charset="0"/>
              </a:rPr>
              <a:t>Aufgabe 6: 00/00 • 0 TAGE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ZEITPLAN FÜR DIE VERANSTALTUNGSPLANUNG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" sz="1500" dirty="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TODAY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 1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 / Beschreibung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 2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 / Beschreibung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 3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 / Beschreibung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 4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 / Beschreibung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 5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 / Beschreibung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>
            <a:hlinkClick r:id="rId2"/>
            <a:extLst>
              <a:ext uri="{FF2B5EF4-FFF2-40B4-BE49-F238E27FC236}">
                <a16:creationId xmlns:a16="http://schemas.microsoft.com/office/drawing/2014/main" id="{34D657F3-938B-4971-8C50-D472815F9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3098" y="373814"/>
            <a:ext cx="1763994" cy="24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0</TotalTime>
  <Words>97</Words>
  <Application>Microsoft Macintosh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2020-12-21T23:57:13Z</dcterms:created>
  <dcterms:modified xsi:type="dcterms:W3CDTF">2021-05-11T20:44:38Z</dcterms:modified>
</cp:coreProperties>
</file>