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341"/>
    <p:restoredTop sz="94674"/>
  </p:normalViewPr>
  <p:slideViewPr>
    <p:cSldViewPr snapToGrid="0" snapToObjects="1">
      <p:cViewPr varScale="1">
        <p:scale>
          <a:sx n="105" d="100"/>
          <a:sy n="105" d="100"/>
        </p:scale>
        <p:origin x="44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.smartsheet.com/try-it?trp=47066&amp;utm_language=DE&amp;utm_source=integrated+content&amp;utm_campaign=/free-blank-timeline-templates&amp;utm_medium=ic+blank+colorful+3d+graphic+timeline+47066+de&amp;lpa=ic+blank+colorful+3d+graphic+timeline+47066+de&amp;lx=jazGWVt6qlFVesJIxmZmqABAgeTPLDIL8TQRu558b7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TIMELINE-TITEL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1600" dirty="0">
                <a:latin typeface="Century Gothic" charset="0"/>
                <a:ea typeface="Century Gothic" charset="0"/>
                <a:cs typeface="Century Gothic" charset="0"/>
              </a:rPr>
              <a:t>2017 | Umsatz, Meilensteine usw.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1600" dirty="0">
                <a:latin typeface="Century Gothic" charset="0"/>
                <a:ea typeface="Century Gothic" charset="0"/>
                <a:cs typeface="Century Gothic" charset="0"/>
              </a:rPr>
              <a:t>2022 | </a:t>
            </a:r>
            <a:r>
              <a:rPr lang="de" sz="1700" dirty="0">
                <a:latin typeface="Century Gothic" charset="0"/>
                <a:ea typeface="Century Gothic" charset="0"/>
                <a:cs typeface="Century Gothic" charset="0"/>
              </a:rPr>
              <a:t>Umsatz,</a:t>
            </a:r>
            <a:r>
              <a:rPr lang="de" sz="1600" dirty="0">
                <a:latin typeface="Century Gothic" charset="0"/>
                <a:ea typeface="Century Gothic" charset="0"/>
                <a:cs typeface="Century Gothic" charset="0"/>
              </a:rPr>
              <a:t>Meilensteine usw.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de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de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de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de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de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1500" dirty="0">
                <a:latin typeface="Century Gothic" charset="0"/>
                <a:ea typeface="Century Gothic" charset="0"/>
                <a:cs typeface="Century Gothic" charset="0"/>
              </a:rPr>
              <a:t>2012 | Umsatz, Meilensteine usw.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2007 | Umsatz, Meilensteine usw.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2002 | Umsatz, Meilensteine usw.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9340B714-0EE3-46F6-A6C7-E343C04B3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091" y="163146"/>
            <a:ext cx="3093120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3</TotalTime>
  <Words>41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5</cp:revision>
  <dcterms:created xsi:type="dcterms:W3CDTF">2020-12-21T23:55:41Z</dcterms:created>
  <dcterms:modified xsi:type="dcterms:W3CDTF">2021-05-11T20:45:32Z</dcterms:modified>
</cp:coreProperties>
</file>