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4C"/>
    <a:srgbClr val="F0A622"/>
    <a:srgbClr val="4CEDF0"/>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82"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3qcky9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MARKETING PROJECT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PROJECT TIMELINE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188275658"/>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2489411782"/>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a:effectLst/>
                          <a:latin typeface="Century Gothic" panose="020B0502020202020204" pitchFamily="34" charset="0"/>
                        </a:rPr>
                        <a:t>TASK NAME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STATUS</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a:effectLst/>
                          <a:latin typeface="Century Gothic" panose="020B0502020202020204" pitchFamily="34" charset="0"/>
                        </a:rPr>
                        <a:t>ASSIGNED TO</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a:effectLst/>
                          <a:latin typeface="Century Gothic" panose="020B0502020202020204" pitchFamily="34" charset="0"/>
                        </a:rPr>
                        <a:t>END DATE</a:t>
                      </a:r>
                      <a:endParaRPr lang="en-US" sz="1100" b="1" i="0" u="none" strike="noStrike">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a:effectLst/>
                          <a:latin typeface="Century Gothic" panose="020B0502020202020204" pitchFamily="34" charset="0"/>
                        </a:rPr>
                        <a:t>Subtask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01/18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a:effectLst/>
                          <a:latin typeface="Century Gothic" panose="020B0502020202020204" pitchFamily="34" charset="0"/>
                        </a:rPr>
                        <a:t>Subtask 2.1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In Progress</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a:effectLst/>
                          <a:latin typeface="Century Gothic" panose="020B0502020202020204" pitchFamily="34" charset="0"/>
                        </a:rPr>
                        <a:t>Task 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01/31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a:effectLst/>
                          <a:latin typeface="Century Gothic" panose="020B0502020202020204" pitchFamily="34" charset="0"/>
                        </a:rPr>
                        <a:t>Task 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01/29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a:effectLst/>
                          <a:latin typeface="Century Gothic" panose="020B0502020202020204" pitchFamily="34" charset="0"/>
                        </a:rPr>
                        <a:t>Task 9</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02/07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a:effectLst/>
                          <a:latin typeface="Century Gothic" panose="020B0502020202020204" pitchFamily="34" charset="0"/>
                        </a:rPr>
                        <a:t>Task 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a:effectLst/>
                          <a:latin typeface="Century Gothic" panose="020B0502020202020204" pitchFamily="34" charset="0"/>
                        </a:rPr>
                        <a:t>Task 12</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Not Started</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02/10</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a:effectLst/>
                          <a:latin typeface="Century Gothic" panose="020B0502020202020204" pitchFamily="34" charset="0"/>
                        </a:rPr>
                        <a:t>Task 13</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a:effectLst/>
                          <a:latin typeface="Century Gothic" panose="020B0502020202020204" pitchFamily="34" charset="0"/>
                        </a:rPr>
                        <a:t>Task 14</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a:effectLst/>
                          <a:latin typeface="Century Gothic" panose="020B0502020202020204" pitchFamily="34" charset="0"/>
                        </a:rPr>
                        <a:t>Task 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a:effectLst/>
                          <a:latin typeface="Century Gothic" panose="020B0502020202020204" pitchFamily="34" charset="0"/>
                        </a:rPr>
                        <a:t>Task 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02/16</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a:effectLst/>
                          <a:latin typeface="Century Gothic" panose="020B0502020202020204" pitchFamily="34" charset="0"/>
                        </a:rPr>
                        <a:t>Task 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02/15</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02/17</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TABLE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96154483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a:effectLst/>
                          <a:latin typeface="Century Gothic" panose="020B0502020202020204" pitchFamily="34" charset="0"/>
                        </a:rPr>
                        <a:t>Task 3</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a:effectLst/>
                          <a:latin typeface="Century Gothic" panose="020B0502020202020204" pitchFamily="34" charset="0"/>
                        </a:rPr>
                        <a:t>Task 4</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a:effectLst/>
                          <a:latin typeface="Century Gothic" panose="020B0502020202020204" pitchFamily="34" charset="0"/>
                        </a:rPr>
                        <a:t>Task 7</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a:effectLst/>
                          <a:latin typeface="Century Gothic" panose="020B0502020202020204" pitchFamily="34" charset="0"/>
                        </a:rPr>
                        <a:t>Task 8</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a:effectLst/>
                          <a:latin typeface="Century Gothic" panose="020B0502020202020204" pitchFamily="34" charset="0"/>
                        </a:rPr>
                        <a:t>Task 11</a:t>
                      </a:r>
                      <a:endParaRPr lang="en-US" sz="1200" b="0" i="0" u="none" strike="noStrike">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r>
              <a:rPr lang="en-US" sz="14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120820" cy="307777"/>
          </a:xfrm>
          <a:prstGeom prst="rect">
            <a:avLst/>
          </a:prstGeom>
          <a:noFill/>
        </p:spPr>
        <p:txBody>
          <a:bodyPr wrap="none" rtlCol="0">
            <a:spAutoFit/>
          </a:bodyPr>
          <a:lstStyle/>
          <a:p>
            <a:r>
              <a:rPr lang="en-US" sz="14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r>
              <a:rPr lang="en-US" sz="14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PROEJCT TIMELINE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REPORT</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IC-Marketing-Project-Timeline-Template_PowerPoint</Template>
  <TotalTime>0</TotalTime>
  <Words>411</Words>
  <Application>Microsoft Office PowerPoint</Application>
  <PresentationFormat>Широкоэкранный</PresentationFormat>
  <Paragraphs>209</Paragraphs>
  <Slides>5</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2021-02-11T20:11:57Z</dcterms:created>
  <dcterms:modified xsi:type="dcterms:W3CDTF">2021-02-11T20:12:29Z</dcterms:modified>
</cp:coreProperties>
</file>