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95"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7820"/>
    <a:srgbClr val="4DA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94674"/>
  </p:normalViewPr>
  <p:slideViewPr>
    <p:cSldViewPr snapToGrid="0" snapToObjects="1">
      <p:cViewPr varScale="1">
        <p:scale>
          <a:sx n="161" d="100"/>
          <a:sy n="161" d="100"/>
        </p:scale>
        <p:origin x="128"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1DDD7-22FA-4EE3-805A-305BE3D993E2}" type="datetimeFigureOut">
              <a:rPr lang="ru-RU" smtClean="0"/>
              <a:t>12.06.2020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56E2E-6539-47D0-923B-CB2F0B86A2F2}" type="slidenum">
              <a:rPr lang="ru-RU" smtClean="0"/>
              <a:t>‹#›</a:t>
            </a:fld>
            <a:endParaRPr lang="ru-RU"/>
          </a:p>
        </p:txBody>
      </p:sp>
    </p:spTree>
    <p:extLst>
      <p:ext uri="{BB962C8B-B14F-4D97-AF65-F5344CB8AC3E}">
        <p14:creationId xmlns:p14="http://schemas.microsoft.com/office/powerpoint/2010/main" val="102836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4067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accent1">
                <a:lumMod val="0"/>
                <a:lumOff val="100000"/>
              </a:schemeClr>
            </a:gs>
            <a:gs pos="77008">
              <a:schemeClr val="accent1">
                <a:lumMod val="20000"/>
                <a:lumOff val="8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2Ayli41" TargetMode="External"/><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49"/>
          <p:cNvPicPr>
            <a:picLocks noChangeAspect="1"/>
          </p:cNvPicPr>
          <p:nvPr/>
        </p:nvPicPr>
        <p:blipFill>
          <a:blip r:embed="rId2"/>
          <a:stretch>
            <a:fillRect/>
          </a:stretch>
        </p:blipFill>
        <p:spPr>
          <a:xfrm>
            <a:off x="3124200" y="221358"/>
            <a:ext cx="5943600" cy="5943600"/>
          </a:xfrm>
          <a:prstGeom prst="rect">
            <a:avLst/>
          </a:prstGeom>
        </p:spPr>
      </p:pic>
      <p:sp>
        <p:nvSpPr>
          <p:cNvPr id="8" name="Rectangle 7"/>
          <p:cNvSpPr/>
          <p:nvPr/>
        </p:nvSpPr>
        <p:spPr>
          <a:xfrm>
            <a:off x="0" y="6337064"/>
            <a:ext cx="12192000" cy="5209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p:cNvSpPr/>
          <p:nvPr/>
        </p:nvSpPr>
        <p:spPr>
          <a:xfrm rot="10800000">
            <a:off x="11066584" y="6337064"/>
            <a:ext cx="445477" cy="151809"/>
          </a:xfrm>
          <a:prstGeom prst="triangle">
            <a:avLst>
              <a:gd name="adj" fmla="val 47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63533" y="6477000"/>
            <a:ext cx="6201508" cy="369332"/>
          </a:xfrm>
          <a:prstGeom prst="rect">
            <a:avLst/>
          </a:prstGeom>
          <a:noFill/>
        </p:spPr>
        <p:txBody>
          <a:bodyPr wrap="square" rtlCol="0">
            <a:spAutoFit/>
          </a:bodyPr>
          <a:lstStyle/>
          <a:p>
            <a:pPr algn="r"/>
            <a:r>
              <a:rPr lang="en-US" b="1">
                <a:solidFill>
                  <a:schemeClr val="bg1"/>
                </a:solidFill>
                <a:latin typeface="Arial" charset="0"/>
                <a:ea typeface="Arial" charset="0"/>
                <a:cs typeface="Arial" charset="0"/>
              </a:rPr>
              <a:t>COLORFUL LEAVES </a:t>
            </a:r>
            <a:r>
              <a:rPr lang="en-US" b="1" dirty="0">
                <a:solidFill>
                  <a:schemeClr val="bg1"/>
                </a:solidFill>
                <a:latin typeface="Arial" charset="0"/>
                <a:ea typeface="Arial" charset="0"/>
                <a:cs typeface="Arial" charset="0"/>
              </a:rPr>
              <a:t>SWOT ANALYSIS</a:t>
            </a:r>
          </a:p>
        </p:txBody>
      </p:sp>
      <p:sp>
        <p:nvSpPr>
          <p:cNvPr id="15" name="Rectangle 14"/>
          <p:cNvSpPr/>
          <p:nvPr/>
        </p:nvSpPr>
        <p:spPr>
          <a:xfrm>
            <a:off x="3341077" y="4420470"/>
            <a:ext cx="2696308" cy="830997"/>
          </a:xfrm>
          <a:prstGeom prst="rect">
            <a:avLst/>
          </a:prstGeom>
          <a:noFill/>
        </p:spPr>
        <p:txBody>
          <a:bodyPr wrap="square" lIns="91440" tIns="45720" rIns="91440" bIns="45720">
            <a:spAutoFit/>
          </a:bodyPr>
          <a:lstStyle/>
          <a:p>
            <a:pPr algn="ctr"/>
            <a:r>
              <a:rPr lang="en-US" sz="2400" b="1" cap="none" spc="0">
                <a:ln w="0"/>
                <a:solidFill>
                  <a:schemeClr val="bg1"/>
                </a:solidFill>
                <a:effectLst>
                  <a:reflection blurRad="6350" stA="53000" endA="300" endPos="35500" dir="5400000" sy="-90000" algn="bl" rotWithShape="0"/>
                </a:effectLst>
                <a:latin typeface="Arial" charset="0"/>
                <a:ea typeface="Arial" charset="0"/>
                <a:cs typeface="Arial" charset="0"/>
              </a:rPr>
              <a:t>OPPORTUNITIES</a:t>
            </a:r>
          </a:p>
          <a:p>
            <a:pPr algn="ctr"/>
            <a:r>
              <a:rPr lang="en-US"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24" name="Rectangle 23"/>
          <p:cNvSpPr/>
          <p:nvPr/>
        </p:nvSpPr>
        <p:spPr>
          <a:xfrm>
            <a:off x="6260124" y="4420470"/>
            <a:ext cx="2596662" cy="830997"/>
          </a:xfrm>
          <a:prstGeom prst="rect">
            <a:avLst/>
          </a:prstGeom>
          <a:noFill/>
        </p:spPr>
        <p:txBody>
          <a:bodyPr wrap="square" lIns="91440" tIns="45720" rIns="91440" bIns="45720">
            <a:spAutoFit/>
          </a:bodyPr>
          <a:lstStyle/>
          <a:p>
            <a:pPr algn="ctr"/>
            <a:r>
              <a:rPr lang="en-US" sz="2400" b="1" cap="none" spc="0">
                <a:ln w="0"/>
                <a:solidFill>
                  <a:schemeClr val="bg1"/>
                </a:solidFill>
                <a:effectLst>
                  <a:reflection blurRad="6350" stA="53000" endA="300" endPos="35500" dir="5400000" sy="-90000" algn="bl" rotWithShape="0"/>
                </a:effectLst>
                <a:latin typeface="Arial" charset="0"/>
                <a:ea typeface="Arial" charset="0"/>
                <a:cs typeface="Arial" charset="0"/>
              </a:rPr>
              <a:t>THREATS</a:t>
            </a:r>
          </a:p>
          <a:p>
            <a:pPr algn="ctr"/>
            <a:r>
              <a:rPr lang="en-US"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25" name="TextBox 24"/>
          <p:cNvSpPr txBox="1"/>
          <p:nvPr/>
        </p:nvSpPr>
        <p:spPr>
          <a:xfrm>
            <a:off x="9718431" y="4224137"/>
            <a:ext cx="1981200" cy="600164"/>
          </a:xfrm>
          <a:prstGeom prst="rect">
            <a:avLst/>
          </a:prstGeom>
          <a:noFill/>
        </p:spPr>
        <p:txBody>
          <a:bodyPr wrap="square" rtlCol="0">
            <a:spAutoFit/>
          </a:bodyPr>
          <a:lstStyle/>
          <a:p>
            <a:r>
              <a:rPr lang="en-US" sz="1100" dirty="0">
                <a:solidFill>
                  <a:schemeClr val="bg1">
                    <a:lumMod val="65000"/>
                  </a:schemeClr>
                </a:solidFill>
                <a:latin typeface="Arial" charset="0"/>
                <a:ea typeface="Arial" charset="0"/>
                <a:cs typeface="Arial" charset="0"/>
              </a:rPr>
              <a:t>• </a:t>
            </a:r>
          </a:p>
          <a:p>
            <a:r>
              <a:rPr lang="en-US" sz="1100" dirty="0">
                <a:solidFill>
                  <a:schemeClr val="bg1">
                    <a:lumMod val="65000"/>
                  </a:schemeClr>
                </a:solidFill>
                <a:latin typeface="Arial" charset="0"/>
                <a:ea typeface="Arial" charset="0"/>
                <a:cs typeface="Arial" charset="0"/>
              </a:rPr>
              <a:t>•</a:t>
            </a:r>
          </a:p>
          <a:p>
            <a:r>
              <a:rPr lang="en-US" sz="1100" dirty="0">
                <a:solidFill>
                  <a:schemeClr val="bg1">
                    <a:lumMod val="65000"/>
                  </a:schemeClr>
                </a:solidFill>
                <a:latin typeface="Arial" charset="0"/>
                <a:ea typeface="Arial" charset="0"/>
                <a:cs typeface="Arial" charset="0"/>
              </a:rPr>
              <a:t>•</a:t>
            </a:r>
          </a:p>
        </p:txBody>
      </p:sp>
      <p:sp>
        <p:nvSpPr>
          <p:cNvPr id="27" name="Rectangle 26"/>
          <p:cNvSpPr/>
          <p:nvPr/>
        </p:nvSpPr>
        <p:spPr>
          <a:xfrm>
            <a:off x="3341077" y="1284899"/>
            <a:ext cx="2696308" cy="830997"/>
          </a:xfrm>
          <a:prstGeom prst="rect">
            <a:avLst/>
          </a:prstGeom>
          <a:noFill/>
        </p:spPr>
        <p:txBody>
          <a:bodyPr wrap="square" lIns="91440" tIns="45720" rIns="91440" bIns="45720">
            <a:spAutoFit/>
          </a:bodyPr>
          <a:lstStyle/>
          <a:p>
            <a:pPr algn="ctr"/>
            <a:r>
              <a:rPr lang="en-US"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STRENGTHS</a:t>
            </a:r>
          </a:p>
          <a:p>
            <a:pPr algn="ctr"/>
            <a:r>
              <a:rPr lang="en-US"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30" name="Rectangle 29"/>
          <p:cNvSpPr/>
          <p:nvPr/>
        </p:nvSpPr>
        <p:spPr>
          <a:xfrm>
            <a:off x="6254262" y="1273231"/>
            <a:ext cx="2596662" cy="830997"/>
          </a:xfrm>
          <a:prstGeom prst="rect">
            <a:avLst/>
          </a:prstGeom>
          <a:noFill/>
        </p:spPr>
        <p:txBody>
          <a:bodyPr wrap="square" lIns="91440" tIns="45720" rIns="91440" bIns="45720">
            <a:spAutoFit/>
          </a:bodyPr>
          <a:lstStyle/>
          <a:p>
            <a:pPr algn="ctr"/>
            <a:r>
              <a:rPr lang="en-US"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WEAKNESSES</a:t>
            </a:r>
          </a:p>
          <a:p>
            <a:pPr algn="ctr"/>
            <a:r>
              <a:rPr lang="en-US"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31" name="TextBox 30"/>
          <p:cNvSpPr txBox="1"/>
          <p:nvPr/>
        </p:nvSpPr>
        <p:spPr>
          <a:xfrm>
            <a:off x="9530861" y="1079137"/>
            <a:ext cx="1981200" cy="600164"/>
          </a:xfrm>
          <a:prstGeom prst="rect">
            <a:avLst/>
          </a:prstGeom>
          <a:noFill/>
        </p:spPr>
        <p:txBody>
          <a:bodyPr wrap="square" rtlCol="0">
            <a:spAutoFit/>
          </a:bodyPr>
          <a:lstStyle/>
          <a:p>
            <a:r>
              <a:rPr lang="en-US" sz="1100" dirty="0">
                <a:solidFill>
                  <a:schemeClr val="bg1">
                    <a:lumMod val="65000"/>
                  </a:schemeClr>
                </a:solidFill>
                <a:latin typeface="Arial" charset="0"/>
                <a:ea typeface="Arial" charset="0"/>
                <a:cs typeface="Arial" charset="0"/>
              </a:rPr>
              <a:t>• </a:t>
            </a:r>
          </a:p>
          <a:p>
            <a:r>
              <a:rPr lang="en-US" sz="1100" dirty="0">
                <a:solidFill>
                  <a:schemeClr val="bg1">
                    <a:lumMod val="65000"/>
                  </a:schemeClr>
                </a:solidFill>
                <a:latin typeface="Arial" charset="0"/>
                <a:ea typeface="Arial" charset="0"/>
                <a:cs typeface="Arial" charset="0"/>
              </a:rPr>
              <a:t>•</a:t>
            </a:r>
          </a:p>
          <a:p>
            <a:r>
              <a:rPr lang="en-US" sz="1100" dirty="0">
                <a:solidFill>
                  <a:schemeClr val="bg1">
                    <a:lumMod val="65000"/>
                  </a:schemeClr>
                </a:solidFill>
                <a:latin typeface="Arial" charset="0"/>
                <a:ea typeface="Arial" charset="0"/>
                <a:cs typeface="Arial" charset="0"/>
              </a:rPr>
              <a:t>•</a:t>
            </a:r>
          </a:p>
        </p:txBody>
      </p:sp>
      <p:sp>
        <p:nvSpPr>
          <p:cNvPr id="32" name="Rectangle 31"/>
          <p:cNvSpPr/>
          <p:nvPr/>
        </p:nvSpPr>
        <p:spPr>
          <a:xfrm rot="16200000">
            <a:off x="-1106274" y="1496907"/>
            <a:ext cx="2920430" cy="369332"/>
          </a:xfrm>
          <a:prstGeom prst="rect">
            <a:avLst/>
          </a:prstGeom>
          <a:noFill/>
        </p:spPr>
        <p:txBody>
          <a:bodyPr wrap="square" lIns="91440" tIns="45720" rIns="91440" bIns="45720">
            <a:spAutoFit/>
          </a:bodyPr>
          <a:lstStyle/>
          <a:p>
            <a:pPr algn="ctr"/>
            <a:r>
              <a:rPr lang="en-US" b="1" dirty="0">
                <a:solidFill>
                  <a:schemeClr val="bg1">
                    <a:lumMod val="65000"/>
                  </a:schemeClr>
                </a:solidFill>
                <a:latin typeface="Arial" charset="0"/>
                <a:ea typeface="Arial" charset="0"/>
                <a:cs typeface="Arial" charset="0"/>
              </a:rPr>
              <a:t>INTERNAL FACTORS</a:t>
            </a:r>
          </a:p>
        </p:txBody>
      </p:sp>
      <p:sp>
        <p:nvSpPr>
          <p:cNvPr id="33" name="Rectangle 32"/>
          <p:cNvSpPr/>
          <p:nvPr/>
        </p:nvSpPr>
        <p:spPr>
          <a:xfrm rot="16200000">
            <a:off x="-1157642" y="4468707"/>
            <a:ext cx="3023170" cy="369332"/>
          </a:xfrm>
          <a:prstGeom prst="rect">
            <a:avLst/>
          </a:prstGeom>
          <a:noFill/>
        </p:spPr>
        <p:txBody>
          <a:bodyPr wrap="square" lIns="91440" tIns="45720" rIns="91440" bIns="45720">
            <a:spAutoFit/>
          </a:bodyPr>
          <a:lstStyle/>
          <a:p>
            <a:pPr algn="ctr"/>
            <a:r>
              <a:rPr lang="en-US" b="1" dirty="0">
                <a:solidFill>
                  <a:schemeClr val="bg1">
                    <a:lumMod val="65000"/>
                  </a:schemeClr>
                </a:solidFill>
                <a:latin typeface="Arial" charset="0"/>
                <a:ea typeface="Arial" charset="0"/>
                <a:cs typeface="Arial" charset="0"/>
              </a:rPr>
              <a:t>EXTERNAL FACTORS</a:t>
            </a:r>
          </a:p>
        </p:txBody>
      </p:sp>
      <p:sp>
        <p:nvSpPr>
          <p:cNvPr id="16" name="TextBox 15"/>
          <p:cNvSpPr txBox="1"/>
          <p:nvPr/>
        </p:nvSpPr>
        <p:spPr>
          <a:xfrm>
            <a:off x="707885" y="4224137"/>
            <a:ext cx="2205302" cy="600164"/>
          </a:xfrm>
          <a:prstGeom prst="rect">
            <a:avLst/>
          </a:prstGeom>
          <a:noFill/>
        </p:spPr>
        <p:txBody>
          <a:bodyPr wrap="square" rtlCol="0">
            <a:spAutoFit/>
          </a:bodyPr>
          <a:lstStyle/>
          <a:p>
            <a:r>
              <a:rPr lang="en-US" sz="1100" dirty="0">
                <a:solidFill>
                  <a:schemeClr val="bg1">
                    <a:lumMod val="65000"/>
                  </a:schemeClr>
                </a:solidFill>
                <a:latin typeface="Arial" charset="0"/>
                <a:ea typeface="Arial" charset="0"/>
                <a:cs typeface="Arial" charset="0"/>
              </a:rPr>
              <a:t>• </a:t>
            </a:r>
          </a:p>
          <a:p>
            <a:r>
              <a:rPr lang="en-US" sz="1100" dirty="0">
                <a:solidFill>
                  <a:schemeClr val="bg1">
                    <a:lumMod val="65000"/>
                  </a:schemeClr>
                </a:solidFill>
                <a:latin typeface="Arial" charset="0"/>
                <a:ea typeface="Arial" charset="0"/>
                <a:cs typeface="Arial" charset="0"/>
              </a:rPr>
              <a:t>•</a:t>
            </a:r>
          </a:p>
          <a:p>
            <a:r>
              <a:rPr lang="en-US" sz="1100" dirty="0">
                <a:solidFill>
                  <a:schemeClr val="bg1">
                    <a:lumMod val="65000"/>
                  </a:schemeClr>
                </a:solidFill>
                <a:latin typeface="Arial" charset="0"/>
                <a:ea typeface="Arial" charset="0"/>
                <a:cs typeface="Arial" charset="0"/>
              </a:rPr>
              <a:t>•</a:t>
            </a:r>
          </a:p>
        </p:txBody>
      </p:sp>
      <p:sp>
        <p:nvSpPr>
          <p:cNvPr id="28" name="TextBox 27"/>
          <p:cNvSpPr txBox="1"/>
          <p:nvPr/>
        </p:nvSpPr>
        <p:spPr>
          <a:xfrm>
            <a:off x="707885" y="1079137"/>
            <a:ext cx="2205302" cy="600164"/>
          </a:xfrm>
          <a:prstGeom prst="rect">
            <a:avLst/>
          </a:prstGeom>
          <a:noFill/>
        </p:spPr>
        <p:txBody>
          <a:bodyPr wrap="square" rtlCol="0">
            <a:spAutoFit/>
          </a:bodyPr>
          <a:lstStyle/>
          <a:p>
            <a:r>
              <a:rPr lang="en-US" sz="1100" dirty="0">
                <a:solidFill>
                  <a:schemeClr val="bg1">
                    <a:lumMod val="65000"/>
                  </a:schemeClr>
                </a:solidFill>
                <a:latin typeface="Arial" charset="0"/>
                <a:ea typeface="Arial" charset="0"/>
                <a:cs typeface="Arial" charset="0"/>
              </a:rPr>
              <a:t>• </a:t>
            </a:r>
          </a:p>
          <a:p>
            <a:r>
              <a:rPr lang="en-US" sz="1100" dirty="0">
                <a:solidFill>
                  <a:schemeClr val="bg1">
                    <a:lumMod val="65000"/>
                  </a:schemeClr>
                </a:solidFill>
                <a:latin typeface="Arial" charset="0"/>
                <a:ea typeface="Arial" charset="0"/>
                <a:cs typeface="Arial" charset="0"/>
              </a:rPr>
              <a:t>•</a:t>
            </a:r>
          </a:p>
          <a:p>
            <a:r>
              <a:rPr lang="en-US" sz="1100" dirty="0">
                <a:solidFill>
                  <a:schemeClr val="bg1">
                    <a:lumMod val="65000"/>
                  </a:schemeClr>
                </a:solidFill>
                <a:latin typeface="Arial" charset="0"/>
                <a:ea typeface="Arial" charset="0"/>
                <a:cs typeface="Arial" charset="0"/>
              </a:rPr>
              <a:t>•</a:t>
            </a:r>
          </a:p>
        </p:txBody>
      </p:sp>
      <p:sp>
        <p:nvSpPr>
          <p:cNvPr id="51" name="TextBox 50"/>
          <p:cNvSpPr txBox="1"/>
          <p:nvPr/>
        </p:nvSpPr>
        <p:spPr>
          <a:xfrm>
            <a:off x="5337647" y="2455945"/>
            <a:ext cx="605954"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S</a:t>
            </a:r>
          </a:p>
        </p:txBody>
      </p:sp>
      <p:sp>
        <p:nvSpPr>
          <p:cNvPr id="52" name="TextBox 51"/>
          <p:cNvSpPr txBox="1"/>
          <p:nvPr/>
        </p:nvSpPr>
        <p:spPr>
          <a:xfrm>
            <a:off x="6207370" y="2455944"/>
            <a:ext cx="605954"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W</a:t>
            </a:r>
          </a:p>
        </p:txBody>
      </p:sp>
      <p:sp>
        <p:nvSpPr>
          <p:cNvPr id="53" name="TextBox 52"/>
          <p:cNvSpPr txBox="1"/>
          <p:nvPr/>
        </p:nvSpPr>
        <p:spPr>
          <a:xfrm>
            <a:off x="5337647" y="3312180"/>
            <a:ext cx="605954"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O</a:t>
            </a:r>
          </a:p>
        </p:txBody>
      </p:sp>
      <p:sp>
        <p:nvSpPr>
          <p:cNvPr id="54" name="TextBox 53"/>
          <p:cNvSpPr txBox="1"/>
          <p:nvPr/>
        </p:nvSpPr>
        <p:spPr>
          <a:xfrm>
            <a:off x="6207370" y="3312179"/>
            <a:ext cx="605954"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T</a:t>
            </a:r>
          </a:p>
        </p:txBody>
      </p:sp>
      <p:pic>
        <p:nvPicPr>
          <p:cNvPr id="3" name="Рисунок 2">
            <a:hlinkClick r:id="rId3"/>
            <a:extLst>
              <a:ext uri="{FF2B5EF4-FFF2-40B4-BE49-F238E27FC236}">
                <a16:creationId xmlns:a16="http://schemas.microsoft.com/office/drawing/2014/main" id="{28728387-7DB0-4E59-B97A-9FBF12FC16F2}"/>
              </a:ext>
            </a:extLst>
          </p:cNvPr>
          <p:cNvPicPr>
            <a:picLocks noChangeAspect="1"/>
          </p:cNvPicPr>
          <p:nvPr/>
        </p:nvPicPr>
        <p:blipFill>
          <a:blip r:embed="rId4"/>
          <a:stretch>
            <a:fillRect/>
          </a:stretch>
        </p:blipFill>
        <p:spPr>
          <a:xfrm>
            <a:off x="9132829" y="234223"/>
            <a:ext cx="2566802" cy="356640"/>
          </a:xfrm>
          <a:prstGeom prst="rect">
            <a:avLst/>
          </a:prstGeom>
        </p:spPr>
      </p:pic>
    </p:spTree>
    <p:extLst>
      <p:ext uri="{BB962C8B-B14F-4D97-AF65-F5344CB8AC3E}">
        <p14:creationId xmlns:p14="http://schemas.microsoft.com/office/powerpoint/2010/main" val="87664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28369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28369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762809530"/>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_ColorfulLeaves_SWOT_Analysis_PPT" id="{B2370277-F1AE-564B-A8EB-D4180D25AE17}" vid="{DAA03991-120A-254D-9570-25242AABF3A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Temp_ColorfulLeaves_SWOT_Analysis_PPT</Template>
  <TotalTime>2</TotalTime>
  <Words>128</Words>
  <Application>Microsoft Office PowerPoint</Application>
  <PresentationFormat>Широкоэкранный</PresentationFormat>
  <Paragraphs>31</Paragraphs>
  <Slides>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Arial</vt:lpstr>
      <vt:lpstr>Calibri</vt:lpstr>
      <vt:lpstr>Calibri Light</vt:lpstr>
      <vt:lpstr>Century Gothic</vt:lpstr>
      <vt:lpstr>Тема Office</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Alexandra Ragazhinskaya</cp:lastModifiedBy>
  <cp:revision>1</cp:revision>
  <dcterms:created xsi:type="dcterms:W3CDTF">2020-06-13T00:49:55Z</dcterms:created>
  <dcterms:modified xsi:type="dcterms:W3CDTF">2020-06-13T00:52:10Z</dcterms:modified>
</cp:coreProperties>
</file>