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8"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rN3cq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489411782"/>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a:effectLst/>
                          <a:latin typeface="Century Gothic" panose="020B0502020202020204" pitchFamily="34" charset="0"/>
                        </a:rPr>
                        <a:t>TASK NAME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STATUS</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ASSIGNED TO</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a:effectLst/>
                          <a:latin typeface="Century Gothic" panose="020B0502020202020204" pitchFamily="34" charset="0"/>
                        </a:rPr>
                        <a:t>END DATE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a:effectLst/>
                          <a:latin typeface="Century Gothic" panose="020B0502020202020204" pitchFamily="34" charset="0"/>
                        </a:rPr>
                        <a:t>Subtask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01/18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a:effectLst/>
                          <a:latin typeface="Century Gothic" panose="020B0502020202020204" pitchFamily="34" charset="0"/>
                        </a:rPr>
                        <a:t>Subtask 2.1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In Progress</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a:effectLst/>
                          <a:latin typeface="Century Gothic" panose="020B0502020202020204" pitchFamily="34" charset="0"/>
                        </a:rPr>
                        <a:t>Task 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01/31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a:effectLst/>
                          <a:latin typeface="Century Gothic" panose="020B0502020202020204" pitchFamily="34" charset="0"/>
                        </a:rPr>
                        <a:t>Task 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a:effectLst/>
                          <a:latin typeface="Century Gothic" panose="020B0502020202020204" pitchFamily="34" charset="0"/>
                        </a:rPr>
                        <a:t>Task 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a:effectLst/>
                          <a:latin typeface="Century Gothic" panose="020B0502020202020204" pitchFamily="34" charset="0"/>
                        </a:rPr>
                        <a:t>Task 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a:effectLst/>
                          <a:latin typeface="Century Gothic" panose="020B0502020202020204" pitchFamily="34" charset="0"/>
                        </a:rPr>
                        <a:t>Task 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a:effectLst/>
                          <a:latin typeface="Century Gothic" panose="020B0502020202020204" pitchFamily="34" charset="0"/>
                        </a:rPr>
                        <a:t>Task 13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a:effectLst/>
                          <a:latin typeface="Century Gothic" panose="020B0502020202020204" pitchFamily="34" charset="0"/>
                        </a:rPr>
                        <a:t>Task 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a:effectLst/>
                          <a:latin typeface="Century Gothic" panose="020B0502020202020204" pitchFamily="34" charset="0"/>
                        </a:rPr>
                        <a:t>Task 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a:effectLst/>
                          <a:latin typeface="Century Gothic" panose="020B0502020202020204" pitchFamily="34" charset="0"/>
                        </a:rPr>
                        <a:t>Task 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a:effectLst/>
                          <a:latin typeface="Century Gothic" panose="020B0502020202020204" pitchFamily="34" charset="0"/>
                        </a:rPr>
                        <a:t>Task 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 TABLE</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96154483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r>
              <a:rPr lang="en-US" sz="14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r>
              <a:rPr lang="en-US" sz="14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r>
              <a:rPr lang="en-US" sz="14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880947772"/>
              </p:ext>
            </p:extLst>
          </p:nvPr>
        </p:nvGraphicFramePr>
        <p:xfrm>
          <a:off x="473710" y="497305"/>
          <a:ext cx="11230609" cy="534342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43420">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late_PowerPoint" id="{623EADAB-9323-654D-92C6-6D0AA3934FA4}" vid="{24DB4EE8-1611-B94D-A515-1661E1DCCE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TotalTime>
  <Words>403</Words>
  <Application>Microsoft Office PowerPoint</Application>
  <PresentationFormat>Широкоэкранный</PresentationFormat>
  <Paragraphs>207</Paragraphs>
  <Slides>5</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2019-11-22T20:36:09Z</dcterms:created>
  <dcterms:modified xsi:type="dcterms:W3CDTF">2019-11-22T20:37:12Z</dcterms:modified>
</cp:coreProperties>
</file>