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2000"/>
              <a:t>DAYS per PROJECT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rgbClr val="7030A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FF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rgbClr val="FFC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11/22/2019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11/22/2019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37bnt9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MULTIPLE PROJECT DASHBOARD</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Delivery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Days per Project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Resource Allocation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Financials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 Analysis &amp; Risk Total</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Open &amp; Pending Actions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DELIVERY TIMELINE</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DAYS PER PROJECT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RESOURCE ALLOCATION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FINANCIALS</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 ANALYSIS &amp; RISK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en-US" sz="2000" dirty="0">
                <a:latin typeface="Century Gothic" panose="020B0502020202020204" pitchFamily="34" charset="0"/>
              </a:rPr>
              <a:t>RISK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OPEN &amp; PENDING ACTIONS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en-US" sz="2000" dirty="0">
                <a:latin typeface="Century Gothic" panose="020B0502020202020204" pitchFamily="34" charset="0"/>
              </a:rPr>
              <a:t>ACTION TOTAL</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a:effectLst/>
                          <a:latin typeface="Century Gothic" panose="020B0502020202020204" pitchFamily="34" charset="0"/>
                        </a:rPr>
                        <a:t>Project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0</TotalTime>
  <Words>318</Words>
  <Application>Microsoft Office PowerPoint</Application>
  <PresentationFormat>Широкоэкранный</PresentationFormat>
  <Paragraphs>164</Paragraphs>
  <Slides>10</Slides>
  <Notes>10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2019-11-22T21:04:25Z</dcterms:created>
  <dcterms:modified xsi:type="dcterms:W3CDTF">2019-11-22T21:05:14Z</dcterms:modified>
</cp:coreProperties>
</file>